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CB92E-9E04-14E1-138B-68A61C1F7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5A03E3-40C7-C77E-AF65-CE10E2939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9C166-73BB-13FC-C2E2-E5BF062B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90EB0D-89AC-A38C-F257-DFD31E321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F9DF2-0E63-B2C0-A7D1-552A320C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92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07C1A-C1C7-A5FE-25DD-AF3B8954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4B06A6-6003-0AF1-FF9D-FC485BF97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7A2493-AE7A-1DF1-AF95-83A8187D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E2D018-DA21-E222-B03E-716834728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78FE8C-8B97-0D82-05FB-3CA7752C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3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1EECD-5F8D-7EAF-9E13-794DA954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E97BA6-B431-99F5-B7FB-D31DC3B33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0A357-1A19-9CBE-884D-D0B7560B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07B34E-047C-43CE-9251-974F40EC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50AF86-04D1-23DD-6CEB-21409AAF8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1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66B3D6-016F-F097-02F7-15D5CA75F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6344EF-027A-4E2B-CA73-50D4D61FD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E21584-B5F8-23D9-4F85-B324DA8F8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BF7C03-89C2-F5A5-B31B-450485E1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229261-506A-63D8-4386-A1249F8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B9B511-EF7B-4B03-ABD0-078E2CEEE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13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DFA0E-1CE9-06C6-64BC-4FBB28178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486381-1447-EBF9-18AE-81F5A1CAD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4987D2-91EC-42B4-0D8F-F29C3676B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0B9F09-B5B0-EF7B-E8FD-CEB8E69F0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D01F61-3D69-B590-A109-56A39DA259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DCAFF4-D0C5-8FFC-FC7E-8D64320B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4D8540-3BC7-B63A-7C1B-418C9E351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74DCAC-0AD3-6A34-8A9A-D4EAC220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34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7F41E-B4FF-B22C-25AD-2923EC28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0FF9B8-6BD5-5C8A-2546-F0871DE6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2BB34B-B2BC-77D6-916F-6BD93081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A3DC8B-8AA7-D166-0F9D-690D4373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9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4219EF0-ED61-01FB-52DE-6F46E45B9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C3E9992-A6EE-40A6-D141-1772EE2F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1D9553-2A49-452D-3557-71E1210E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60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3B6DB4-AF45-4705-51DA-0CBF4413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829A35-A910-11AD-25B4-E6CAB5AE2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1FB58E-469C-DF18-4964-69B9BA62D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9B79BE-BDC0-E8C0-47F7-E1DD7852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4E1DCB-D831-5F52-3FCA-F0BBDF01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8BE4C5-E3F2-DD06-0D09-8E82C6DC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2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18633-356F-A398-0BF0-93DAC222A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B0727E-F7F9-1176-303D-F6A9FA3D7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10F6EC-35C5-5087-8E1E-C4CABF249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602C5E-67FB-2FF1-23D9-06197172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E96E67-ED47-381E-B83D-1B92529F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920EBD-E45D-E029-1B39-82163968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05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0B3DA-FD56-A719-480D-AF93C7A0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787812-C209-109C-D6FB-9FE1C65B3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672249-70A8-6D87-F948-BC0C1F55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9137BF-F2D9-E531-0CDA-0BBF880F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042BAB-0D23-3818-C867-A34B09EF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20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17CBD7-E38A-470B-7827-0251E16D7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B85C27-7897-D35A-655F-39E026AA8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A5CFA2-6AA1-CFA6-77EF-6597B432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D233E-5907-6BAB-31CD-D64A4BC4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AF9F1-5C58-687D-9DFF-F5EE650B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06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67B46-58E1-5707-80A3-7E44088B7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C13125-1617-8DA6-CFF8-9383A6B3D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E6A3D7-BC79-0D1A-20AC-2A75BA7EE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B1EC0-CA5A-4546-AEEC-8C6541D65AC6}" type="datetimeFigureOut">
              <a:rPr lang="ru-RU" smtClean="0"/>
              <a:t>18.07.2022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6C464B-CF34-B81E-BF75-ECE05F8D2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9FD90F-956E-71ED-7F07-B5D33D50F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C064E-DE73-494E-9335-52A9EBE12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1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28C586-2E26-8F27-4E8D-6F1CC2CBE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58" y="653594"/>
            <a:ext cx="11625284" cy="55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3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C20924-887E-411C-9430-FD009A8CA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3" y="651753"/>
            <a:ext cx="11478640" cy="550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8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9424FF-C35A-F3F0-6B70-36B3D5DCC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92" y="544750"/>
            <a:ext cx="11285259" cy="555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8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FE47C16-30BA-574D-A458-C5BC54FD3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19" y="314143"/>
            <a:ext cx="10924161" cy="639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1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6630CB9-37E7-D85F-026C-CD88F86D8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2" y="137069"/>
            <a:ext cx="10468340" cy="658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7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C76111-F1A3-13A2-B358-1CE481435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59" y="252918"/>
            <a:ext cx="10619830" cy="64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8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CD621-AE14-CE46-25F3-43C4992D1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FC9919-6B93-5F25-1472-76A47D6FD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D6A6AE8-F8D1-03C3-ECCB-550A9E3C4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01" y="328305"/>
            <a:ext cx="10540244" cy="636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354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123 123</dc:creator>
  <cp:lastModifiedBy>123 123</cp:lastModifiedBy>
  <cp:revision>1</cp:revision>
  <cp:lastPrinted>2022-07-18T09:44:50Z</cp:lastPrinted>
  <dcterms:created xsi:type="dcterms:W3CDTF">2022-07-18T09:37:10Z</dcterms:created>
  <dcterms:modified xsi:type="dcterms:W3CDTF">2022-07-18T09:46:15Z</dcterms:modified>
</cp:coreProperties>
</file>